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28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7.xml" ContentType="application/vnd.openxmlformats-officedocument.presentationml.slide+xml"/>
  <Override PartName="/ppt/slides/slide4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8.xml" ContentType="application/vnd.openxmlformats-officedocument.presentationml.slide+xml"/>
  <Override PartName="/ppt/slides/slide50.xml" ContentType="application/vnd.openxmlformats-officedocument.presentationml.slide+xml"/>
  <Override PartName="/ppt/slides/slide39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2.xml.rels" ContentType="application/vnd.openxmlformats-package.relationships+xml"/>
  <Override PartName="/ppt/slides/_rels/slide58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57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E94551-45D0-41CB-A1A9-3FC257B42B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1197F9-2C73-496F-A490-CBEA4E13886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029367-90D2-49D0-A082-E066EB9222A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2A0DD2-A082-4AA4-BF39-6FBD757D9B5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98436B-9B6C-436E-9685-7712524636A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68C0DE-83E0-4F5B-83B7-3247F6765D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CA1B50-DEEE-4DEC-AE9F-07653AE1C95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14700F-2BAB-4255-A0DA-C1BC91FA513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0E8F7E-CD8D-455C-A2E7-0E4C37FD16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3247DD-7628-4307-A45C-0BB91F31E07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6F6B44-236E-426A-B85C-3B748DE84E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3C4032-C634-454E-B8D9-F0C179A15F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7D8D458-915E-404C-8BDB-C695E12898B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76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7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79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2024-09-02T17:00:05Z</dcterms:modified>
  <cp:revision>62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